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11"/>
  </p:notesMasterIdLst>
  <p:sldIdLst>
    <p:sldId id="275" r:id="rId5"/>
    <p:sldId id="307" r:id="rId6"/>
    <p:sldId id="308" r:id="rId7"/>
    <p:sldId id="309" r:id="rId8"/>
    <p:sldId id="310" r:id="rId9"/>
    <p:sldId id="28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FF9900"/>
    <a:srgbClr val="00CC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59B5D-BE76-4339-B6DC-099E9EEBE2EE}" v="2" dt="2024-07-22T17:24:26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E5C41-2BB1-4107-80B4-937FDC75B8FB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6C66C-B57C-49EF-8E42-16E01263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55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7768"/>
            <a:ext cx="9144000" cy="10800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389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890B02-5892-4DF9-8AE7-6DAFD8A9F1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0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60503"/>
            <a:ext cx="10515600" cy="46164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049FA7-9327-4AB8-9106-92C1C0D4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66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9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48937"/>
            <a:ext cx="2628900" cy="542802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48937"/>
            <a:ext cx="7734300" cy="54280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1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6EAA708-F2B5-42C5-9482-AA433ABE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ADE274-BA1E-4AE8-B7D3-A450A47A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5"/>
            <a:ext cx="10515600" cy="474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46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14EE14-A0A7-41C1-A1C3-17C05E93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6"/>
            <a:ext cx="5257800" cy="4748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F85736-826D-4761-A071-1465289A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C6974D-75EA-4071-8523-DB73908E4CF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09063" y="1428205"/>
            <a:ext cx="5257800" cy="47487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D1A109E-D041-43D5-B583-32131E28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00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1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1223"/>
            <a:ext cx="5157787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1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1223"/>
            <a:ext cx="5183188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F2642BC-8CA8-40BA-84E4-5CC1E561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70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3C5D6F3-9CE6-42F0-AB46-D3AFE6C9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95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60503"/>
            <a:ext cx="10515600" cy="46164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049FA7-9327-4AB8-9106-92C1C0D4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66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8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3F3F3F"/>
                </a:solidFill>
              </a:defRPr>
            </a:lvl1pPr>
          </a:lstStyle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200422" y="1565684"/>
            <a:ext cx="737023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056311" y="2134916"/>
            <a:ext cx="7518400" cy="457200"/>
          </a:xfrm>
        </p:spPr>
        <p:txBody>
          <a:bodyPr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0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36" y="1709739"/>
            <a:ext cx="9601200" cy="18712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036" y="3580945"/>
            <a:ext cx="9601200" cy="17184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6091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4346" y="635634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9745" y="6356350"/>
            <a:ext cx="73198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3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6EAA708-F2B5-42C5-9482-AA433ABE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ADE274-BA1E-4AE8-B7D3-A450A47A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5"/>
            <a:ext cx="10515600" cy="474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1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14EE14-A0A7-41C1-A1C3-17C05E93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6"/>
            <a:ext cx="5257800" cy="4748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F85736-826D-4761-A071-1465289A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C6974D-75EA-4071-8523-DB73908E4CF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09063" y="1428205"/>
            <a:ext cx="5257800" cy="47487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D1A109E-D041-43D5-B583-32131E28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1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1223"/>
            <a:ext cx="5157787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1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1223"/>
            <a:ext cx="5183188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F2642BC-8CA8-40BA-84E4-5CC1E561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3C5D6F3-9CE6-42F0-AB46-D3AFE6C9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2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8205"/>
            <a:ext cx="10515600" cy="474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8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8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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A407-5719-4B8A-B490-D369098F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53" y="1940269"/>
            <a:ext cx="9752094" cy="957298"/>
          </a:xfrm>
        </p:spPr>
        <p:txBody>
          <a:bodyPr>
            <a:noAutofit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SAGAR KALAUNI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DEA8-E9DA-4A44-B0A5-C97468A2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847" y="1940269"/>
            <a:ext cx="9601200" cy="171841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Analytics &amp; Insight-Intern</a:t>
            </a:r>
          </a:p>
        </p:txBody>
      </p:sp>
    </p:spTree>
    <p:extLst>
      <p:ext uri="{BB962C8B-B14F-4D97-AF65-F5344CB8AC3E}">
        <p14:creationId xmlns:p14="http://schemas.microsoft.com/office/powerpoint/2010/main" val="42515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1"/>
    </mc:Choice>
    <mc:Fallback xmlns="">
      <p:transition spd="slow" advTm="62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CEDC7-AE70-F326-C03E-E96995ABDFC4}"/>
              </a:ext>
            </a:extLst>
          </p:cNvPr>
          <p:cNvSpPr/>
          <p:nvPr/>
        </p:nvSpPr>
        <p:spPr>
          <a:xfrm>
            <a:off x="6096001" y="72428"/>
            <a:ext cx="5709718" cy="66995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406A57-EEDC-4A08-6C0F-24CE961F9288}"/>
              </a:ext>
            </a:extLst>
          </p:cNvPr>
          <p:cNvGrpSpPr/>
          <p:nvPr/>
        </p:nvGrpSpPr>
        <p:grpSpPr>
          <a:xfrm>
            <a:off x="5805715" y="123636"/>
            <a:ext cx="578020" cy="377931"/>
            <a:chOff x="5805714" y="609691"/>
            <a:chExt cx="580573" cy="3868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E89F1C-82E4-0686-741C-4E17D8E1B7C9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C8D8F05-D96B-A036-FF50-5823E50B38DC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43C488-1FCB-E71F-3CB2-7D847135AE7A}"/>
              </a:ext>
            </a:extLst>
          </p:cNvPr>
          <p:cNvGrpSpPr/>
          <p:nvPr/>
        </p:nvGrpSpPr>
        <p:grpSpPr>
          <a:xfrm>
            <a:off x="5805715" y="434659"/>
            <a:ext cx="578020" cy="377931"/>
            <a:chOff x="5805714" y="609691"/>
            <a:chExt cx="580573" cy="3868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3A6B2F-B904-30CA-DA91-85367F28D926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C7A510C1-38C9-AAE8-DAEF-BBDBA341BA7F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B50FFE-52A9-A79D-5294-32411E8D0A13}"/>
              </a:ext>
            </a:extLst>
          </p:cNvPr>
          <p:cNvGrpSpPr/>
          <p:nvPr/>
        </p:nvGrpSpPr>
        <p:grpSpPr>
          <a:xfrm>
            <a:off x="5805715" y="745682"/>
            <a:ext cx="578020" cy="377931"/>
            <a:chOff x="5805714" y="609691"/>
            <a:chExt cx="580573" cy="3868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49568B-4C34-9AB8-C1FA-6025A2AB4ADF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C028848-842E-0B28-24D9-904BB63869B2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8E3055-E11B-90A0-3EB4-1A52A0F67BC0}"/>
              </a:ext>
            </a:extLst>
          </p:cNvPr>
          <p:cNvGrpSpPr/>
          <p:nvPr/>
        </p:nvGrpSpPr>
        <p:grpSpPr>
          <a:xfrm>
            <a:off x="5805715" y="1056705"/>
            <a:ext cx="578020" cy="377931"/>
            <a:chOff x="5805714" y="609691"/>
            <a:chExt cx="580573" cy="3868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3145-ED33-7BD7-0121-0E5995BB6AFF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3C325ADD-1830-5B40-82DB-56574E5EA153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41015C-D899-0E51-0C0E-1211D22BC483}"/>
              </a:ext>
            </a:extLst>
          </p:cNvPr>
          <p:cNvGrpSpPr/>
          <p:nvPr/>
        </p:nvGrpSpPr>
        <p:grpSpPr>
          <a:xfrm>
            <a:off x="5805715" y="1367728"/>
            <a:ext cx="578020" cy="377931"/>
            <a:chOff x="5805714" y="609691"/>
            <a:chExt cx="580573" cy="3868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483F-A89B-9DF4-D51D-F40C30996C84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7EF1E32-22D9-D353-088C-18FE233E27F0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EE11B4-48DF-D7AF-E86D-A64C367B0564}"/>
              </a:ext>
            </a:extLst>
          </p:cNvPr>
          <p:cNvGrpSpPr/>
          <p:nvPr/>
        </p:nvGrpSpPr>
        <p:grpSpPr>
          <a:xfrm>
            <a:off x="5805715" y="1678751"/>
            <a:ext cx="578020" cy="377931"/>
            <a:chOff x="5805714" y="609691"/>
            <a:chExt cx="580573" cy="3868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8AA106-009E-E9CB-4D61-D5CF59B2DE3C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5D06CBD-2F97-864E-AFF9-C97DBED4DC9D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263F50-A587-3F52-C633-72279315AFF9}"/>
              </a:ext>
            </a:extLst>
          </p:cNvPr>
          <p:cNvGrpSpPr/>
          <p:nvPr/>
        </p:nvGrpSpPr>
        <p:grpSpPr>
          <a:xfrm>
            <a:off x="5805715" y="1989774"/>
            <a:ext cx="578020" cy="377931"/>
            <a:chOff x="5805714" y="609691"/>
            <a:chExt cx="580573" cy="38686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C2DB5F-4F3A-6698-1E0A-AECC7764A123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2211E72-972C-0FF8-0709-6C59599DF597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805C68-39CB-F816-C652-208C8495986E}"/>
              </a:ext>
            </a:extLst>
          </p:cNvPr>
          <p:cNvGrpSpPr/>
          <p:nvPr/>
        </p:nvGrpSpPr>
        <p:grpSpPr>
          <a:xfrm>
            <a:off x="5805715" y="2300797"/>
            <a:ext cx="578020" cy="377931"/>
            <a:chOff x="5805714" y="609691"/>
            <a:chExt cx="580573" cy="38686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4A6BE2-A291-495A-F900-CB95CCF09F92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1DF50B20-A29E-4000-DAD8-1C3C7E888122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3B15-0C2C-17C3-F077-D19E23709E3A}"/>
              </a:ext>
            </a:extLst>
          </p:cNvPr>
          <p:cNvGrpSpPr/>
          <p:nvPr/>
        </p:nvGrpSpPr>
        <p:grpSpPr>
          <a:xfrm>
            <a:off x="5805715" y="2611820"/>
            <a:ext cx="578020" cy="377931"/>
            <a:chOff x="5805714" y="609691"/>
            <a:chExt cx="580573" cy="3868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E693E0-615A-98FB-C917-904B2A6A5F6A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253AE1-3A04-B166-33D3-C0BAAD38EFAB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4AED4C-C673-F0C2-30BA-9E8C10F95AA4}"/>
              </a:ext>
            </a:extLst>
          </p:cNvPr>
          <p:cNvGrpSpPr/>
          <p:nvPr/>
        </p:nvGrpSpPr>
        <p:grpSpPr>
          <a:xfrm>
            <a:off x="5805715" y="2922843"/>
            <a:ext cx="578020" cy="377931"/>
            <a:chOff x="5805714" y="609691"/>
            <a:chExt cx="580573" cy="38686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E977FB-012D-8BD8-049E-FED6C3D688F2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E8DA703F-1464-319E-FFB2-2479F68CC066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E384FF-EA42-3827-CD15-8D847DC8FEA9}"/>
              </a:ext>
            </a:extLst>
          </p:cNvPr>
          <p:cNvGrpSpPr/>
          <p:nvPr/>
        </p:nvGrpSpPr>
        <p:grpSpPr>
          <a:xfrm>
            <a:off x="5805715" y="3233866"/>
            <a:ext cx="578020" cy="377931"/>
            <a:chOff x="5805714" y="609691"/>
            <a:chExt cx="580573" cy="38686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8C67F2-C492-61EF-CFDC-E26CF43785F1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2B68E5-8062-31F5-CF2C-2FB1C3E1BA28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0050A4-B9B4-8F12-22BD-93D46990DD7A}"/>
              </a:ext>
            </a:extLst>
          </p:cNvPr>
          <p:cNvGrpSpPr/>
          <p:nvPr/>
        </p:nvGrpSpPr>
        <p:grpSpPr>
          <a:xfrm>
            <a:off x="5805715" y="3544889"/>
            <a:ext cx="578020" cy="377931"/>
            <a:chOff x="5805714" y="609691"/>
            <a:chExt cx="580573" cy="38686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55BEDDE-4768-43D2-B177-CC702D5D7A2C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EFD1F3D-3680-60AB-398F-4865CDAF63C5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34D801-E720-B80B-1071-57C0D4A79AC6}"/>
              </a:ext>
            </a:extLst>
          </p:cNvPr>
          <p:cNvGrpSpPr/>
          <p:nvPr/>
        </p:nvGrpSpPr>
        <p:grpSpPr>
          <a:xfrm>
            <a:off x="5805715" y="3855912"/>
            <a:ext cx="578020" cy="377931"/>
            <a:chOff x="5805714" y="609691"/>
            <a:chExt cx="580573" cy="38686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67AE91-FD80-53AD-8691-DCEC8752A75A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4B81F5C0-428B-F6E3-E3C2-86D4AA61D2D2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342D73-6752-19F1-4244-230285F19400}"/>
              </a:ext>
            </a:extLst>
          </p:cNvPr>
          <p:cNvGrpSpPr/>
          <p:nvPr/>
        </p:nvGrpSpPr>
        <p:grpSpPr>
          <a:xfrm>
            <a:off x="5805715" y="4166935"/>
            <a:ext cx="578020" cy="377931"/>
            <a:chOff x="5805714" y="609691"/>
            <a:chExt cx="580573" cy="3868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F5A2751-4C26-C8B1-3FAE-4FB5703680D7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EC532694-5738-CF0A-78D4-6EC20DA3BF3C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25A049-943A-1FF9-AF27-F7A1B919FB37}"/>
              </a:ext>
            </a:extLst>
          </p:cNvPr>
          <p:cNvGrpSpPr/>
          <p:nvPr/>
        </p:nvGrpSpPr>
        <p:grpSpPr>
          <a:xfrm>
            <a:off x="5805715" y="4477958"/>
            <a:ext cx="578020" cy="377931"/>
            <a:chOff x="5805714" y="609691"/>
            <a:chExt cx="580573" cy="38686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5A4B82-5C0D-1528-2D1D-24DA111C6988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6B612782-FA1B-01E4-9076-F3F2A555EB69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F0E1D8-3574-0E46-5BF2-221F2D4E493C}"/>
              </a:ext>
            </a:extLst>
          </p:cNvPr>
          <p:cNvGrpSpPr/>
          <p:nvPr/>
        </p:nvGrpSpPr>
        <p:grpSpPr>
          <a:xfrm>
            <a:off x="5805715" y="4788981"/>
            <a:ext cx="578020" cy="377931"/>
            <a:chOff x="5805714" y="609691"/>
            <a:chExt cx="580573" cy="38686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9FD9E0-977F-0278-A385-99D9E9B09401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4C44230-47F4-22C3-01B4-AFFCEAD70DAE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1B275D-0879-A66A-6B23-0702EC2DFAA4}"/>
              </a:ext>
            </a:extLst>
          </p:cNvPr>
          <p:cNvGrpSpPr/>
          <p:nvPr/>
        </p:nvGrpSpPr>
        <p:grpSpPr>
          <a:xfrm>
            <a:off x="5805715" y="5100004"/>
            <a:ext cx="578020" cy="377931"/>
            <a:chOff x="5805714" y="609691"/>
            <a:chExt cx="580573" cy="38686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7B3E30-11FF-B38B-F0C5-E89A01169EE4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B95F9187-5959-43F3-914D-8A1D83F41764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104BC2-F094-C72F-83F5-BA0EF7337EC0}"/>
              </a:ext>
            </a:extLst>
          </p:cNvPr>
          <p:cNvGrpSpPr/>
          <p:nvPr/>
        </p:nvGrpSpPr>
        <p:grpSpPr>
          <a:xfrm>
            <a:off x="5805715" y="5411027"/>
            <a:ext cx="578020" cy="377931"/>
            <a:chOff x="5805714" y="609691"/>
            <a:chExt cx="580573" cy="38686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B98443E-AB7A-A791-2A7E-0A2212037F4D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2C24C39-5727-1BE4-A980-E32B8B3D63BA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A2EC26B-81E0-664F-1E31-5CE2FB7B8332}"/>
              </a:ext>
            </a:extLst>
          </p:cNvPr>
          <p:cNvGrpSpPr/>
          <p:nvPr/>
        </p:nvGrpSpPr>
        <p:grpSpPr>
          <a:xfrm>
            <a:off x="5805715" y="5722050"/>
            <a:ext cx="578020" cy="377931"/>
            <a:chOff x="5805714" y="609691"/>
            <a:chExt cx="580573" cy="38686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E726279-A55D-4BBD-487D-65C6EE979F91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7D94C7D-489D-433D-FA21-788F9B30144F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8657CA-D393-9461-D05B-3BC6F80EA6EF}"/>
              </a:ext>
            </a:extLst>
          </p:cNvPr>
          <p:cNvGrpSpPr/>
          <p:nvPr/>
        </p:nvGrpSpPr>
        <p:grpSpPr>
          <a:xfrm>
            <a:off x="5805715" y="6033073"/>
            <a:ext cx="578020" cy="377931"/>
            <a:chOff x="5805714" y="609691"/>
            <a:chExt cx="580573" cy="38686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45B8110-AA8D-C41A-03EC-64532EE86862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ADF6E1F-9EA8-F428-8E47-B259B766732F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DCE361-52B1-F004-97B6-062A47139077}"/>
              </a:ext>
            </a:extLst>
          </p:cNvPr>
          <p:cNvGrpSpPr/>
          <p:nvPr/>
        </p:nvGrpSpPr>
        <p:grpSpPr>
          <a:xfrm>
            <a:off x="5805715" y="6344090"/>
            <a:ext cx="578020" cy="377931"/>
            <a:chOff x="5805714" y="609691"/>
            <a:chExt cx="580573" cy="38686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68F7AD-6B3F-3C24-EDCF-7DED0AE5F98E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26F1782C-60B6-D1C5-C1D0-84D9EDA74F58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564676F-2834-1B40-18C6-B164DD937761}"/>
              </a:ext>
            </a:extLst>
          </p:cNvPr>
          <p:cNvSpPr txBox="1"/>
          <p:nvPr/>
        </p:nvSpPr>
        <p:spPr>
          <a:xfrm>
            <a:off x="6902822" y="2799664"/>
            <a:ext cx="439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latin typeface="Oswald" panose="02000503000000000000" pitchFamily="2" charset="0"/>
              </a:rPr>
              <a:t>Updated Dashboard</a:t>
            </a:r>
            <a:br>
              <a:rPr lang="en-US" sz="4000" dirty="0"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latin typeface="Oswald" panose="02000503000000000000" pitchFamily="2" charset="0"/>
              </a:rPr>
            </a:br>
            <a:r>
              <a:rPr lang="en-US" sz="4000" dirty="0"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latin typeface="Oswald" panose="02000503000000000000" pitchFamily="2" charset="0"/>
              </a:rPr>
              <a:t>Only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EC0FB7-6974-6ACA-F1A6-2E3EEA3EC643}"/>
              </a:ext>
            </a:extLst>
          </p:cNvPr>
          <p:cNvGrpSpPr/>
          <p:nvPr/>
        </p:nvGrpSpPr>
        <p:grpSpPr>
          <a:xfrm>
            <a:off x="1240123" y="1820497"/>
            <a:ext cx="3673696" cy="3673696"/>
            <a:chOff x="959278" y="136968"/>
            <a:chExt cx="3673696" cy="3673696"/>
          </a:xfrm>
        </p:grpSpPr>
        <p:pic>
          <p:nvPicPr>
            <p:cNvPr id="68" name="Graphic 67" descr="Monitor with solid fill">
              <a:extLst>
                <a:ext uri="{FF2B5EF4-FFF2-40B4-BE49-F238E27FC236}">
                  <a16:creationId xmlns:a16="http://schemas.microsoft.com/office/drawing/2014/main" id="{5B7FE711-0151-ACAC-CB02-5C4EA78C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9278" y="136968"/>
              <a:ext cx="3673696" cy="3673696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BDED7A-CF5D-0B02-C653-A24BF71B5518}"/>
                </a:ext>
              </a:extLst>
            </p:cNvPr>
            <p:cNvGrpSpPr/>
            <p:nvPr/>
          </p:nvGrpSpPr>
          <p:grpSpPr>
            <a:xfrm>
              <a:off x="1402679" y="897146"/>
              <a:ext cx="2694868" cy="2336720"/>
              <a:chOff x="1402679" y="897146"/>
              <a:chExt cx="2694868" cy="2336720"/>
            </a:xfrm>
          </p:grpSpPr>
          <p:pic>
            <p:nvPicPr>
              <p:cNvPr id="70" name="Picture 6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486ECF4-47F4-8F8A-1E7D-90B32680D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2370" y="897146"/>
                <a:ext cx="2605177" cy="1731878"/>
              </a:xfrm>
              <a:prstGeom prst="rect">
                <a:avLst/>
              </a:prstGeom>
            </p:spPr>
          </p:pic>
          <p:pic>
            <p:nvPicPr>
              <p:cNvPr id="71" name="Graphic 70" descr="Repeat with solid fill">
                <a:extLst>
                  <a:ext uri="{FF2B5EF4-FFF2-40B4-BE49-F238E27FC236}">
                    <a16:creationId xmlns:a16="http://schemas.microsoft.com/office/drawing/2014/main" id="{C694890E-10F9-7929-9988-5E6009622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67777" y="1434636"/>
                <a:ext cx="654361" cy="654361"/>
              </a:xfrm>
              <a:prstGeom prst="rect">
                <a:avLst/>
              </a:prstGeom>
            </p:spPr>
          </p:pic>
          <p:pic>
            <p:nvPicPr>
              <p:cNvPr id="72" name="Graphic 71" descr="Wrench outline">
                <a:extLst>
                  <a:ext uri="{FF2B5EF4-FFF2-40B4-BE49-F238E27FC236}">
                    <a16:creationId xmlns:a16="http://schemas.microsoft.com/office/drawing/2014/main" id="{1736EDC2-2F05-C348-CBBE-E4B9FB802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883184">
                <a:off x="1577949" y="2188921"/>
                <a:ext cx="357568" cy="357568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7FBCDB-FAC8-96E8-76F9-379C516BE392}"/>
                  </a:ext>
                </a:extLst>
              </p:cNvPr>
              <p:cNvSpPr txBox="1"/>
              <p:nvPr/>
            </p:nvSpPr>
            <p:spPr>
              <a:xfrm>
                <a:off x="1402679" y="2424812"/>
                <a:ext cx="70810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Update</a:t>
                </a:r>
              </a:p>
            </p:txBody>
          </p:sp>
          <p:pic>
            <p:nvPicPr>
              <p:cNvPr id="74" name="Graphic 73" descr="Touchscreen outline">
                <a:extLst>
                  <a:ext uri="{FF2B5EF4-FFF2-40B4-BE49-F238E27FC236}">
                    <a16:creationId xmlns:a16="http://schemas.microsoft.com/office/drawing/2014/main" id="{5C94D2E3-BB60-4DEF-C69F-9B1DAF9FB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44902" y="2322714"/>
                <a:ext cx="911152" cy="911152"/>
              </a:xfrm>
              <a:prstGeom prst="rect">
                <a:avLst/>
              </a:prstGeom>
            </p:spPr>
          </p:pic>
        </p:grpSp>
      </p:grpSp>
      <p:sp>
        <p:nvSpPr>
          <p:cNvPr id="75" name="Title 1">
            <a:extLst>
              <a:ext uri="{FF2B5EF4-FFF2-40B4-BE49-F238E27FC236}">
                <a16:creationId xmlns:a16="http://schemas.microsoft.com/office/drawing/2014/main" id="{3A06F15C-48C3-3FE4-BC82-FF76E37C3E4F}"/>
              </a:ext>
            </a:extLst>
          </p:cNvPr>
          <p:cNvSpPr txBox="1">
            <a:spLocks/>
          </p:cNvSpPr>
          <p:nvPr/>
        </p:nvSpPr>
        <p:spPr>
          <a:xfrm>
            <a:off x="677197" y="0"/>
            <a:ext cx="9620794" cy="66754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Dashboards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5BBD0477-E144-DF23-538A-E9290F80C69B}"/>
              </a:ext>
            </a:extLst>
          </p:cNvPr>
          <p:cNvSpPr txBox="1">
            <a:spLocks/>
          </p:cNvSpPr>
          <p:nvPr/>
        </p:nvSpPr>
        <p:spPr>
          <a:xfrm>
            <a:off x="677197" y="605866"/>
            <a:ext cx="9620794" cy="333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b="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and Updated dashboard only!</a:t>
            </a:r>
          </a:p>
        </p:txBody>
      </p:sp>
    </p:spTree>
    <p:extLst>
      <p:ext uri="{BB962C8B-B14F-4D97-AF65-F5344CB8AC3E}">
        <p14:creationId xmlns:p14="http://schemas.microsoft.com/office/powerpoint/2010/main" val="42774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AE25028-6DDF-1E20-6140-8B0C9966164E}"/>
              </a:ext>
            </a:extLst>
          </p:cNvPr>
          <p:cNvSpPr/>
          <p:nvPr/>
        </p:nvSpPr>
        <p:spPr>
          <a:xfrm>
            <a:off x="275045" y="92110"/>
            <a:ext cx="5711842" cy="660536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559F94-612C-7042-35A8-4C154DD110AA}"/>
              </a:ext>
            </a:extLst>
          </p:cNvPr>
          <p:cNvSpPr/>
          <p:nvPr/>
        </p:nvSpPr>
        <p:spPr>
          <a:xfrm>
            <a:off x="6096000" y="97896"/>
            <a:ext cx="5690883" cy="660536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55A087F-3EB6-3037-07BA-32288A61BE5F}"/>
              </a:ext>
            </a:extLst>
          </p:cNvPr>
          <p:cNvGrpSpPr/>
          <p:nvPr/>
        </p:nvGrpSpPr>
        <p:grpSpPr>
          <a:xfrm>
            <a:off x="6096000" y="216310"/>
            <a:ext cx="5604387" cy="6528619"/>
            <a:chOff x="6096000" y="119550"/>
            <a:chExt cx="5574535" cy="677831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41882A0-0603-961C-1C0D-64F1FB73A455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02394F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FA3B0EF-7893-24FB-367F-2544872E5F52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00E4A7C-089E-BF24-E65A-E5937ED51F5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AB91A16-60FF-ADEE-54E0-E4F78078033D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E52B3A1-03A2-3111-5103-CE76A76E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5DD5919-60F9-F5A9-B2A7-0D8CCEE377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52A608A-603C-9A05-EB97-BE9FB37FB35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D80FD94-21C1-B383-4B3D-99AF658DCA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622C98-5D0A-141D-D5E0-3500E382F6C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CD345AA-ADE7-9A0A-DBCD-E3D60735A218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A7CEA88-280D-5353-E186-B3D6BCEA5A7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5630E79-A345-8345-5CA5-89B39258EB10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7E8AA6-99A8-C26E-FE42-FE6CF69D07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E5B8BA4-4EE1-FAA4-5ACC-0BE5E16EC3F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D680161-D583-1C86-3030-1D0B30003A82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b="1" dirty="0"/>
                <a:t>PAGE 01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DB861F-AF7B-66D2-EC68-ED9A28F4CBF6}"/>
              </a:ext>
            </a:extLst>
          </p:cNvPr>
          <p:cNvGrpSpPr/>
          <p:nvPr/>
        </p:nvGrpSpPr>
        <p:grpSpPr>
          <a:xfrm>
            <a:off x="5604611" y="213869"/>
            <a:ext cx="816506" cy="6363926"/>
            <a:chOff x="5604611" y="119550"/>
            <a:chExt cx="812157" cy="660732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56D663A-C6A1-D60A-844F-A5FBDC1AB784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C18BD03-E5AF-BDDB-DD97-D1EF44182550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B5CD7C3-0C1E-B2FE-E5E3-8317B63945B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Arc 176">
                <a:extLst>
                  <a:ext uri="{FF2B5EF4-FFF2-40B4-BE49-F238E27FC236}">
                    <a16:creationId xmlns:a16="http://schemas.microsoft.com/office/drawing/2014/main" id="{BA4B365B-F280-A05F-B710-C3FB673EFDC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AA71E41-28BF-CD8D-F0CF-7F9E551AE818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5C48563-9147-27DC-B576-7384251C9FA2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3DA10D54-9125-A9C3-E41F-20A477422E4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6311F2B7-FB40-5946-88D6-3FF81052B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8992C59-08DB-BC08-43EB-31761998EEA1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126008-55AC-9858-2EBD-B1DAC9A2EA4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71BEB5-57FA-25CA-8C32-1AC2D10AB7E1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84CC72A-EF6D-6B68-F742-7A8576D337A5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F41E8BD-0ED2-6655-6220-B2013EA90222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185C625-A0E9-050F-A300-113BB1CA5E4C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4402340-78CF-F4A5-41B3-2D5ACC4C6CD4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5DAC315-C2D0-93F6-5304-FDA389CF9ED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83AEDB8-CE2F-4EF4-172B-885305219F70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4A1E99-B823-F3CA-F2AC-CF31F71A6D7B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B4E4A4-8990-E145-7B78-A09EDA8D0478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CD85A94-71A2-E808-7A0B-A09133DA6040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12BCB97-0F69-DBE6-7513-DF9D7BC3E4DD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46C81DE-ACB4-B546-A53B-35E1C252C2AA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76A7C0D-9CD0-4223-516E-03F888CB1E08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02BD56F-2048-89DE-75F2-2D48CF4AF718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6E4B71-1FC4-E922-4953-153BD3C8E83E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C8AD6B0-C6AF-8ECA-14A0-410B16F4A91B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1BF6068-A95D-28C1-3C06-6BB31F3F0371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BEEDAB0-5652-A12C-4454-7A9E9FF30F3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3689C35-4A5F-1AA6-EF2B-AA8DF4AF962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Arc 172">
                <a:extLst>
                  <a:ext uri="{FF2B5EF4-FFF2-40B4-BE49-F238E27FC236}">
                    <a16:creationId xmlns:a16="http://schemas.microsoft.com/office/drawing/2014/main" id="{2440876B-4319-560A-6830-E1C067D75F4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AFC4C9E-616D-7D63-63FF-B98CB54B67DB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ABD5420-0E56-D518-A7ED-D5DC44DB9CC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83EC9E5A-C13B-02D3-F443-EC137F3A355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02D6F5C-14C1-25E5-07AD-9EED2C822FB7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758C20A-C926-9FF1-9D25-BA021B342BF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Arc 168">
                <a:extLst>
                  <a:ext uri="{FF2B5EF4-FFF2-40B4-BE49-F238E27FC236}">
                    <a16:creationId xmlns:a16="http://schemas.microsoft.com/office/drawing/2014/main" id="{E44A6102-D18B-BD80-B3C5-E632B2F4502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4C0E5B0-0589-2A69-2BC9-5FFD6BD2B05E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2313800-B38D-9E02-2042-15286F6E5B4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CC8D519E-88B8-4B24-D5E1-DFEB8CF4FCF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352C40E-5F45-3CB7-F769-FFAC1E01D269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1F77BFF-6BDE-D0EE-DC08-33037D2A85C0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CA3B596B-CC2B-664C-66EF-E1713C5E16A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1987420-0CEB-4779-D5AA-7BBAEA2CED22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0B2BEBC-2FB2-4B53-E09C-E9503B7B797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B1DFD85E-CEE1-C36C-42C9-08C1FEAAFFF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B0DCD65-33A1-8385-AEC3-0A251E7CE504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44D441AD-E96B-04E0-729D-0707D18A985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6CA9666D-DA95-54DF-38FD-9F93163D81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BCB69C3-6331-46C8-A4FD-A8C9CDA45ECE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E7C8B642-E0F2-1F6D-03C8-47A6D47516E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c 158">
                <a:extLst>
                  <a:ext uri="{FF2B5EF4-FFF2-40B4-BE49-F238E27FC236}">
                    <a16:creationId xmlns:a16="http://schemas.microsoft.com/office/drawing/2014/main" id="{FA11C0E1-1453-6A14-1A8B-59A8899705AB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D34974F-6A77-75CC-BC50-547076DB73CF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6E22326-2B9C-6AA1-530E-621ABCE884E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Arc 156">
                <a:extLst>
                  <a:ext uri="{FF2B5EF4-FFF2-40B4-BE49-F238E27FC236}">
                    <a16:creationId xmlns:a16="http://schemas.microsoft.com/office/drawing/2014/main" id="{8861FFBE-B22A-AE8F-E608-2B3A98CB50E5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0BD871F-983D-9715-FD73-855BA5B0F64D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BCF3E901-E37A-C13C-B74A-54BAB7A2B60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9BB73B5E-72AD-4A09-79D1-987B2311F0D6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C8A4E08-4192-462E-BF5A-D616D06CF92A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B6D0AD4-F73F-9651-2021-952E34CA6FE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5C993C81-3FAD-412A-1CC4-7C38CFC775C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1B47B28-FA26-E5BC-EB38-EFEA3C7E839D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AE143D2-16D8-F99F-8D91-ABBBA97E40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7653FC17-E878-F9A5-8AFD-B830FBDB0BE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EACA67C-06D2-7F4E-9E37-12A6BBE032C9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4C3FEC1-6D6E-2CFC-A3A0-6F1F24BD477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C83B7179-F4B5-131A-C6CD-997F660DA60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992AA92-E3DA-F06F-F1C2-D4A8A8236F58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EE8D1B7-BA06-24FD-195A-022A070CF25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Arc 146">
                <a:extLst>
                  <a:ext uri="{FF2B5EF4-FFF2-40B4-BE49-F238E27FC236}">
                    <a16:creationId xmlns:a16="http://schemas.microsoft.com/office/drawing/2014/main" id="{9B451A69-668B-DDBF-A291-AED2C447B06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E67964D-2773-6DAB-723F-183DBEE6334C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2D7ABD6-97D8-CAC2-2A71-DA55EAB63F3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F43265BE-4ACA-BF3D-62C1-4B65176CB3EB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A75908D-A941-4AC8-A6B5-AEA5FDADB9A5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DE2620C-FB36-BD8D-C394-2B7640CDE53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Arc 142">
                <a:extLst>
                  <a:ext uri="{FF2B5EF4-FFF2-40B4-BE49-F238E27FC236}">
                    <a16:creationId xmlns:a16="http://schemas.microsoft.com/office/drawing/2014/main" id="{8F3766F1-A500-50E9-AFA1-499512E70831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B31DAA7-57DB-2611-F486-EFD9CBE2BB45}"/>
                </a:ext>
              </a:extLst>
            </p:cNvPr>
            <p:cNvGrpSpPr/>
            <p:nvPr/>
          </p:nvGrpSpPr>
          <p:grpSpPr>
            <a:xfrm>
              <a:off x="5805714" y="5717964"/>
              <a:ext cx="611054" cy="386869"/>
              <a:chOff x="5805714" y="609691"/>
              <a:chExt cx="611054" cy="386869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4C94AFD-091A-4146-18B0-7BCB51E35483}"/>
                  </a:ext>
                </a:extLst>
              </p:cNvPr>
              <p:cNvSpPr/>
              <p:nvPr/>
            </p:nvSpPr>
            <p:spPr>
              <a:xfrm>
                <a:off x="6156962" y="666847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CFA76E6C-0DA2-24EC-ADF8-0CEC7C88FF21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6F74BC4-0833-FBD8-E31C-6B59A24402F7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4C38F98-42E7-1DA4-5253-B8B058B43BC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BE72DBBA-FBA0-5A99-71CB-3A128E7DE751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D28D164-2709-5526-9E79-33EBBE9B57D9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5FB7B07-A48D-979C-4608-86C2C1CB1EE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48F7D533-53DA-D00B-3B9C-B06BF051D73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E460FC8-7080-EA5C-7A89-0B4AAF272013}"/>
              </a:ext>
            </a:extLst>
          </p:cNvPr>
          <p:cNvSpPr txBox="1"/>
          <p:nvPr/>
        </p:nvSpPr>
        <p:spPr>
          <a:xfrm>
            <a:off x="6416768" y="455879"/>
            <a:ext cx="404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Plant By product Analysis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BCD775F-0F6C-FA9D-B1AC-F0BA071A63BD}"/>
              </a:ext>
            </a:extLst>
          </p:cNvPr>
          <p:cNvSpPr txBox="1"/>
          <p:nvPr/>
        </p:nvSpPr>
        <p:spPr>
          <a:xfrm>
            <a:off x="6489613" y="813584"/>
            <a:ext cx="4990329" cy="162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and Of Sean" panose="02000500000000000000" pitchFamily="2" charset="-128"/>
                <a:ea typeface="Hand Of Sean" panose="02000500000000000000" pitchFamily="2" charset="-128"/>
              </a:rPr>
              <a:t>Dashboard was already Created with all calculation.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and Of Sean" panose="02000500000000000000" pitchFamily="2" charset="-128"/>
                <a:ea typeface="Hand Of Sean" panose="02000500000000000000" pitchFamily="2" charset="-128"/>
              </a:rPr>
              <a:t>Make it look more Aesthetics and more dynamic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and Of Sean" panose="02000500000000000000" pitchFamily="2" charset="-128"/>
                <a:ea typeface="Hand Of Sean" panose="02000500000000000000" pitchFamily="2" charset="-128"/>
              </a:rPr>
              <a:t>Added few Prediction Lines</a:t>
            </a:r>
          </a:p>
        </p:txBody>
      </p:sp>
      <p:pic>
        <p:nvPicPr>
          <p:cNvPr id="180" name="Picture 179" descr="A screenshot of a computer&#10;&#10;Description automatically generated">
            <a:extLst>
              <a:ext uri="{FF2B5EF4-FFF2-40B4-BE49-F238E27FC236}">
                <a16:creationId xmlns:a16="http://schemas.microsoft.com/office/drawing/2014/main" id="{B933E9F7-CC26-7C71-0106-CDD82551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33" y="2544432"/>
            <a:ext cx="4575534" cy="2822906"/>
          </a:xfrm>
          <a:prstGeom prst="rect">
            <a:avLst/>
          </a:prstGeom>
        </p:spPr>
      </p:pic>
      <p:pic>
        <p:nvPicPr>
          <p:cNvPr id="181" name="Picture 180" descr="A screenshot of a graph">
            <a:extLst>
              <a:ext uri="{FF2B5EF4-FFF2-40B4-BE49-F238E27FC236}">
                <a16:creationId xmlns:a16="http://schemas.microsoft.com/office/drawing/2014/main" id="{18E1845E-43BB-9D90-D12E-60B08EE15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1"/>
          <a:stretch/>
        </p:blipFill>
        <p:spPr>
          <a:xfrm>
            <a:off x="6532709" y="5154932"/>
            <a:ext cx="4520796" cy="14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4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08225-B963-EEDA-2072-68F42D5B2131}"/>
              </a:ext>
            </a:extLst>
          </p:cNvPr>
          <p:cNvSpPr/>
          <p:nvPr/>
        </p:nvSpPr>
        <p:spPr>
          <a:xfrm>
            <a:off x="275045" y="72214"/>
            <a:ext cx="5691800" cy="66551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5A294-F135-E56F-93F6-F71A87F7B65B}"/>
              </a:ext>
            </a:extLst>
          </p:cNvPr>
          <p:cNvSpPr/>
          <p:nvPr/>
        </p:nvSpPr>
        <p:spPr>
          <a:xfrm>
            <a:off x="6096001" y="78000"/>
            <a:ext cx="5670916" cy="66551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81EB3E-940A-5F83-42E5-F3611C6251CE}"/>
              </a:ext>
            </a:extLst>
          </p:cNvPr>
          <p:cNvGrpSpPr/>
          <p:nvPr/>
        </p:nvGrpSpPr>
        <p:grpSpPr>
          <a:xfrm>
            <a:off x="6096000" y="196645"/>
            <a:ext cx="5584723" cy="6577781"/>
            <a:chOff x="6096000" y="119550"/>
            <a:chExt cx="5574535" cy="67783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9989D4-E97A-69C8-262B-B4BB8D292F74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B95927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29F3BA5-6193-1AD5-4C78-8BA5BA25BCE5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412404-B4FF-6046-A988-AF4705052E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7E231F-141A-356F-F06B-BBCA5ACC97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06D112A-3792-E593-D5DE-CA805FA3986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7B2B9F-A0A5-0405-B680-8CC4C6F6A6B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3ED63E-8162-7944-B04A-562D350F203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7D9829-79E7-A4EF-95E5-935E94B04A9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1AB999-1380-8EA5-7F66-A766C4F6CFE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3E9C44-116E-C9BB-0778-6EBC0584B187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5D1BF4-53B7-C94C-146A-463AAC3FBB6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79DE14-C73B-E814-EB77-8E194AFC259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C92010-227B-3491-6C58-7DE3281E97A8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AAC8788-B5DD-2E18-97F9-1B41BE507BD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230762-3B34-1359-FE17-0A68BE55AAFA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PAGE 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B9DD7C-84EA-DB07-9F03-2290CB202B81}"/>
              </a:ext>
            </a:extLst>
          </p:cNvPr>
          <p:cNvGrpSpPr/>
          <p:nvPr/>
        </p:nvGrpSpPr>
        <p:grpSpPr>
          <a:xfrm flipH="1">
            <a:off x="351444" y="166284"/>
            <a:ext cx="5584723" cy="6577781"/>
            <a:chOff x="6096000" y="119550"/>
            <a:chExt cx="5574535" cy="67783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B460BE-0896-AF27-38A3-3787B22230D0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02394F"/>
            </a:solidFill>
            <a:ln>
              <a:noFill/>
            </a:ln>
            <a:effectLst>
              <a:outerShdw blurRad="508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AD8B85-5EF1-5630-B96C-47A7C766F1A5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762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6BCA3E-808B-F188-522B-F5830A4F41A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0660F4-69C9-694B-6FFA-F6CE0B2D2FE8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FEFCC1-22A0-05F3-4F2F-BFDE9C225E1E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38644C-5813-5666-23B6-F96A37141CF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3B3A13-EDD5-E5B0-C3EA-FCA6A0DE261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F68F9A-709F-CBDD-7470-D79917B2A6CD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BABFA7-89D7-2B36-2ED1-4F86E23241D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EE802F-2538-8555-34CB-2246F714029C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E24446-5E42-C608-6C61-C96159174A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09BA22-A310-5F6E-D6BE-AFDEA42E0F5C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3F96F3-9601-AEAF-C72D-3B73880D153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AFEBBB1-9985-16F5-CB9C-29D4C558F5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F0904C-ECE7-F6D5-25A3-E820A8CC96A4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PAGE 02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7D619B-A2F7-4632-2529-75E28F3D8299}"/>
              </a:ext>
            </a:extLst>
          </p:cNvPr>
          <p:cNvGrpSpPr/>
          <p:nvPr/>
        </p:nvGrpSpPr>
        <p:grpSpPr>
          <a:xfrm>
            <a:off x="5604611" y="194701"/>
            <a:ext cx="783104" cy="6411848"/>
            <a:chOff x="5604611" y="119550"/>
            <a:chExt cx="781676" cy="660732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EE2324-8D4C-601B-FB20-54C538351908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346F7EF-7DD6-19C3-25DC-68E837436660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F9FFE5D-817D-E0E4-EB5A-9AE2757ACA8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Arc 226">
                <a:extLst>
                  <a:ext uri="{FF2B5EF4-FFF2-40B4-BE49-F238E27FC236}">
                    <a16:creationId xmlns:a16="http://schemas.microsoft.com/office/drawing/2014/main" id="{AE914983-BFF8-8F45-1A63-32A86FA719D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4C8D9C-0620-A293-B314-92FA670CBE37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3919EB0-BAAA-FA20-7B48-38E1A7344304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5FC7EF8-AFF3-6640-18B3-40B59A60206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Arc 224">
                <a:extLst>
                  <a:ext uri="{FF2B5EF4-FFF2-40B4-BE49-F238E27FC236}">
                    <a16:creationId xmlns:a16="http://schemas.microsoft.com/office/drawing/2014/main" id="{87572777-99EE-55F2-D815-1395783BC9D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ECF2A1-D94D-C84C-5C36-D898A262F38A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14D7E0-0DBE-90EE-A95D-662A2C116534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96D1A1-7720-1AA5-BB4B-D9436BF16DE6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75C960-116A-7D59-3E4B-CBC786F3F595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1C0CBA-A02E-E675-9AB2-7455F49FC46F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5533B7-32FF-6BFE-3849-339F07D0AF0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45F6E45-A417-0079-66C0-AA28B7997520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CA7143-1B96-15B6-81F1-3D5EA4C895F3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AA7871-FE79-3F8D-8EB8-4D60F1B5D798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9BCFBF-03D6-DD5F-AF61-6B7E2CEEF499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A0B88-EA69-6DA2-827E-342BAE99847A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DE4E7C-6EFB-E7A9-6A08-0E453BABC9BC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C3CD8A-3B15-F4D4-7369-16687D17E21E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9AFC87-2F75-9DC9-B087-17134A52CC2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B3B012-7F73-54D3-3073-E09316B88D93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544E155-B16E-5EBB-F9AB-1ADADE359608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FD5635-DE35-BCAA-CEC2-5A0203720985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649D8B3-4349-3728-6303-AFA92B81C4DC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7395116-361B-2FED-C8EC-37C355926EBA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531B02C-0E0B-E0EF-26FE-DB3563519354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5547FA5-5024-CADD-E889-49CB6238BDEA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>
                <a:extLst>
                  <a:ext uri="{FF2B5EF4-FFF2-40B4-BE49-F238E27FC236}">
                    <a16:creationId xmlns:a16="http://schemas.microsoft.com/office/drawing/2014/main" id="{ECD15EE1-CC3E-B147-9CED-E8A3A477C7B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4103078-530F-7002-4015-85CDD10B89C3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6B1762C-5FC6-16DE-ED96-ED398E67E6E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Arc 220">
                <a:extLst>
                  <a:ext uri="{FF2B5EF4-FFF2-40B4-BE49-F238E27FC236}">
                    <a16:creationId xmlns:a16="http://schemas.microsoft.com/office/drawing/2014/main" id="{BB805B2E-9191-5F6E-7840-0B1AC9D7622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33AB209-4ADB-5CA0-1A1A-1BA376EA0EBE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3E0B243E-B694-E41C-30B8-ED2ECB52A1DA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Arc 218">
                <a:extLst>
                  <a:ext uri="{FF2B5EF4-FFF2-40B4-BE49-F238E27FC236}">
                    <a16:creationId xmlns:a16="http://schemas.microsoft.com/office/drawing/2014/main" id="{F4C434F6-314F-CC48-2C97-689B7BE0D92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B2BE778-B908-9B5A-05F8-21FC3561C4F3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071EF7F-457F-5A29-A822-CEE44947FC4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Arc 216">
                <a:extLst>
                  <a:ext uri="{FF2B5EF4-FFF2-40B4-BE49-F238E27FC236}">
                    <a16:creationId xmlns:a16="http://schemas.microsoft.com/office/drawing/2014/main" id="{0CD76CFD-97D1-ECF1-44A0-A94723DB1EA6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FBD1940-F53F-1BC7-376F-11EF6F9EE2B0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4C89037-16D0-847C-12FE-EAE7699A88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Arc 214">
                <a:extLst>
                  <a:ext uri="{FF2B5EF4-FFF2-40B4-BE49-F238E27FC236}">
                    <a16:creationId xmlns:a16="http://schemas.microsoft.com/office/drawing/2014/main" id="{A9265BFE-EB87-89A1-5CFB-044E9B2001B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AC7513-C8A3-BF16-3127-0211D8029ED5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2F01665E-AFC3-2A06-AC3D-EB258CBB8B8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Arc 212">
                <a:extLst>
                  <a:ext uri="{FF2B5EF4-FFF2-40B4-BE49-F238E27FC236}">
                    <a16:creationId xmlns:a16="http://schemas.microsoft.com/office/drawing/2014/main" id="{C131009B-5D5B-9636-2AAD-3B19C55B6CF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047011B-1488-5D47-6453-162123B0C099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4245209-6C98-F8EC-06AD-7833272BC80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Arc 210">
                <a:extLst>
                  <a:ext uri="{FF2B5EF4-FFF2-40B4-BE49-F238E27FC236}">
                    <a16:creationId xmlns:a16="http://schemas.microsoft.com/office/drawing/2014/main" id="{FF41261D-20B8-CD6F-D671-32983D44C63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CA5BE05-645B-F1DD-235C-521E507C5597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3A3B1D1A-4C35-9B59-079A-67799DFCE6B0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Arc 208">
                <a:extLst>
                  <a:ext uri="{FF2B5EF4-FFF2-40B4-BE49-F238E27FC236}">
                    <a16:creationId xmlns:a16="http://schemas.microsoft.com/office/drawing/2014/main" id="{23C6311B-EBEA-3FE0-C5F9-C333FCD6E8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4C9E459-302A-97FA-0B70-20C3972E2F0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78C3848-4FEF-E30B-B8BC-7569634EE4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Arc 206">
                <a:extLst>
                  <a:ext uri="{FF2B5EF4-FFF2-40B4-BE49-F238E27FC236}">
                    <a16:creationId xmlns:a16="http://schemas.microsoft.com/office/drawing/2014/main" id="{B65D72DF-1C39-B16A-7108-62DA03CF8DB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98E3B84-6C22-2106-5464-0924C801AB86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EF47450-4A0D-3A30-C4F4-3BAF450484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Arc 204">
                <a:extLst>
                  <a:ext uri="{FF2B5EF4-FFF2-40B4-BE49-F238E27FC236}">
                    <a16:creationId xmlns:a16="http://schemas.microsoft.com/office/drawing/2014/main" id="{29E803B8-261E-610A-236B-9D112C8E97C6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311230D-D224-8B14-C672-14CBB4667F0B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3C2E7B9E-2822-344F-460A-76C4B3C0A4C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A1C83FC1-A28B-9442-FD5B-66F4260FDC0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A5DBEDD-E97D-ACD6-6CCA-7ED0E26B7AE7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4ED88F92-C7F0-D4EF-CA84-1D3D3FAF02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Arc 200">
                <a:extLst>
                  <a:ext uri="{FF2B5EF4-FFF2-40B4-BE49-F238E27FC236}">
                    <a16:creationId xmlns:a16="http://schemas.microsoft.com/office/drawing/2014/main" id="{14982402-874C-8794-DF49-8D193483D30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D8E93D5-541F-25A4-F848-0BFF7709C420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BE9BBE1-7B3E-1C15-48D1-6EDC757E7B2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Arc 198">
                <a:extLst>
                  <a:ext uri="{FF2B5EF4-FFF2-40B4-BE49-F238E27FC236}">
                    <a16:creationId xmlns:a16="http://schemas.microsoft.com/office/drawing/2014/main" id="{E04D06F7-7A96-8D12-57AA-97C0CD14BA56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C477273-4B36-8BB5-820A-41F7001DCBFC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EDC32EE6-C2F5-31AB-C65A-9FA9F4F0624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Arc 196">
                <a:extLst>
                  <a:ext uri="{FF2B5EF4-FFF2-40B4-BE49-F238E27FC236}">
                    <a16:creationId xmlns:a16="http://schemas.microsoft.com/office/drawing/2014/main" id="{1341D23F-3E82-6BF8-A033-A5332FCE59D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6C40AD1-9B3B-FF90-4BC4-F27290BCF68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C86F2D29-B408-0CDF-7876-7FF81483291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Arc 194">
                <a:extLst>
                  <a:ext uri="{FF2B5EF4-FFF2-40B4-BE49-F238E27FC236}">
                    <a16:creationId xmlns:a16="http://schemas.microsoft.com/office/drawing/2014/main" id="{790E1B83-909B-5D1F-A00B-82876160ADD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93A1CAC-440A-6281-D6CC-F6C101DAF5A6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12670E4-B9FF-AB33-C092-202D0D490BC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A0B6EA15-FAE1-6A43-981D-859BEF967B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45DA778-B7A4-0F43-D933-919243638AF8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0D4EB7E-B123-0C29-CAFC-B37641A7E42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c 190">
                <a:extLst>
                  <a:ext uri="{FF2B5EF4-FFF2-40B4-BE49-F238E27FC236}">
                    <a16:creationId xmlns:a16="http://schemas.microsoft.com/office/drawing/2014/main" id="{45F88A8B-6FAC-21F7-47F7-C260197990D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8FB2A81-1ED9-B2FB-3B2B-F483BD64BD57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57E1C88-5D3A-630B-4823-18ABE9DE49D6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8533F99E-79C3-2043-2D12-86EF505C6D32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9E9F0D3-4237-D445-D79A-E5110EA058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3710870-400E-BA80-C0DD-7B17B87FE6A6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0C5EBC4D-6F73-F6F3-E978-F042476DD5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2264987A-5BF7-4B7F-D19F-043CFCE79AD8}"/>
              </a:ext>
            </a:extLst>
          </p:cNvPr>
          <p:cNvSpPr txBox="1"/>
          <p:nvPr/>
        </p:nvSpPr>
        <p:spPr>
          <a:xfrm>
            <a:off x="6445196" y="802679"/>
            <a:ext cx="4972820" cy="10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Added Prediction line of 2024 head count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Looked at budget Vs Actual Report 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3FBC961-13BE-69A5-69AE-5F8460AADEF4}"/>
              </a:ext>
            </a:extLst>
          </p:cNvPr>
          <p:cNvSpPr txBox="1"/>
          <p:nvPr/>
        </p:nvSpPr>
        <p:spPr>
          <a:xfrm>
            <a:off x="494513" y="464749"/>
            <a:ext cx="310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Details by Type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57D0E97-9EA6-3D9B-22BF-B54165E150F4}"/>
              </a:ext>
            </a:extLst>
          </p:cNvPr>
          <p:cNvSpPr txBox="1"/>
          <p:nvPr/>
        </p:nvSpPr>
        <p:spPr>
          <a:xfrm>
            <a:off x="638285" y="808806"/>
            <a:ext cx="4972820" cy="162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Made a separate Tab for each byproduct, with their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Detailed Analysis of Production, Ship and Sales.</a:t>
            </a:r>
          </a:p>
          <a:p>
            <a:pPr>
              <a:lnSpc>
                <a:spcPct val="250000"/>
              </a:lnSpc>
            </a:pPr>
            <a:endParaRPr lang="en-US" sz="1400" dirty="0">
              <a:solidFill>
                <a:schemeClr val="tx1">
                  <a:alpha val="50000"/>
                </a:schemeClr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pic>
        <p:nvPicPr>
          <p:cNvPr id="231" name="Picture 230" descr="A screenshot of a computer&#10;&#10;Description automatically generated">
            <a:extLst>
              <a:ext uri="{FF2B5EF4-FFF2-40B4-BE49-F238E27FC236}">
                <a16:creationId xmlns:a16="http://schemas.microsoft.com/office/drawing/2014/main" id="{4AD52659-C98C-CEF1-EC91-968EEBFD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9" y="1856213"/>
            <a:ext cx="3513071" cy="20261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2" name="Picture 231" descr="A screenshot of a graph">
            <a:extLst>
              <a:ext uri="{FF2B5EF4-FFF2-40B4-BE49-F238E27FC236}">
                <a16:creationId xmlns:a16="http://schemas.microsoft.com/office/drawing/2014/main" id="{CD96248E-AC9E-5462-AD4D-A3B93872F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86" y="4050469"/>
            <a:ext cx="4317637" cy="2173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A6B0A443-9A03-0A37-60FC-3F553912AE1D}"/>
              </a:ext>
            </a:extLst>
          </p:cNvPr>
          <p:cNvSpPr txBox="1"/>
          <p:nvPr/>
        </p:nvSpPr>
        <p:spPr>
          <a:xfrm>
            <a:off x="6445197" y="462480"/>
            <a:ext cx="470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Headcount and Budget Analysis</a:t>
            </a:r>
          </a:p>
        </p:txBody>
      </p:sp>
      <p:pic>
        <p:nvPicPr>
          <p:cNvPr id="234" name="Picture 233" descr="A screen shot of a graph">
            <a:extLst>
              <a:ext uri="{FF2B5EF4-FFF2-40B4-BE49-F238E27FC236}">
                <a16:creationId xmlns:a16="http://schemas.microsoft.com/office/drawing/2014/main" id="{0C327940-BFF7-78CC-62AC-9A242C811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6" y="1842668"/>
            <a:ext cx="4165740" cy="1984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5" name="Picture 234" descr="A screenshot of a computer&#10;&#10;Description automatically generated">
            <a:extLst>
              <a:ext uri="{FF2B5EF4-FFF2-40B4-BE49-F238E27FC236}">
                <a16:creationId xmlns:a16="http://schemas.microsoft.com/office/drawing/2014/main" id="{86AD1B1A-C887-703E-9373-87C8131F2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5" y="5087017"/>
            <a:ext cx="4165739" cy="1193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6" name="Picture 235" descr="A screenshot of a graph&#10;&#10;Description automatically generated">
            <a:extLst>
              <a:ext uri="{FF2B5EF4-FFF2-40B4-BE49-F238E27FC236}">
                <a16:creationId xmlns:a16="http://schemas.microsoft.com/office/drawing/2014/main" id="{D3665B96-200C-A4F9-7D12-4D609B123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5" y="3845720"/>
            <a:ext cx="4165739" cy="12610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9267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CAC4A94-185F-4872-883A-E5436374DDF0}"/>
              </a:ext>
            </a:extLst>
          </p:cNvPr>
          <p:cNvSpPr/>
          <p:nvPr/>
        </p:nvSpPr>
        <p:spPr>
          <a:xfrm>
            <a:off x="196645" y="81481"/>
            <a:ext cx="5558948" cy="66995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85B734-503D-C8A1-1CA6-51216ED2437C}"/>
              </a:ext>
            </a:extLst>
          </p:cNvPr>
          <p:cNvGrpSpPr/>
          <p:nvPr/>
        </p:nvGrpSpPr>
        <p:grpSpPr>
          <a:xfrm flipH="1">
            <a:off x="5431665" y="198053"/>
            <a:ext cx="582665" cy="6454680"/>
            <a:chOff x="5805714" y="119550"/>
            <a:chExt cx="580573" cy="660732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77F45D1-C186-D741-61A6-7C95D9C2D17A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92D9BC6-C390-BF62-CFA4-57EEB87FF21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8FE51D00-39FF-DC43-395D-4BF877C9D8D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FB3133-3888-1C4B-9A8E-E88D0E3D15F9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427AE89-1267-0358-145B-BC5A26CBDEE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25A44C89-7431-1D9C-EBAA-3BE29D125A71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2B9E05F-FA7A-AA6A-6BC2-FCCE85368E6D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CA7F22C-7333-6FAB-B462-E07677E9851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4D79052E-9889-1093-0DC6-67635B1904D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D79CF7D-E5C1-6F88-EA52-CC4F454BCEDC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7F644DC-691B-5036-0A52-D8105D6D316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577195CC-F4E0-11AB-CAA6-6E7DF3B1945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97F5F3E-D114-9FDE-90CA-4789AF1710A8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3B0C4E1-3C62-E07A-C536-B240D587B5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3600CC27-9CAA-D47D-46A6-CF8299622C32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E6CCF01-084C-B5A9-5CF6-F38D070E49E2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82BFA-2DA7-3F16-138F-D0620229895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88424BEF-4FA7-1C77-348E-47C119E6601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8476415-8FD2-AA6B-655C-6C16AF93ACEF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F14071E-37BB-D562-3F2E-CEB480C60E3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Arc 126">
                <a:extLst>
                  <a:ext uri="{FF2B5EF4-FFF2-40B4-BE49-F238E27FC236}">
                    <a16:creationId xmlns:a16="http://schemas.microsoft.com/office/drawing/2014/main" id="{261789F2-DBDD-F3D1-A48B-48AD886A04E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3090D78-AD32-668A-B226-BD1D5691E9D9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B3F6812-3485-134D-477F-1064FDB84FC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2ACE42BE-42DE-F26C-0981-5A0A3EF35AF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DAC7534-4B2A-8FEE-2D5D-7A7E7C27070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6B829BC-B446-4D2C-D52B-91A5CC92F7B0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D392ACF0-FF9A-B632-A57A-8F252C7A54A2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63885E7-C6EF-7E94-3CDB-DBF824EDA2A1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370B67-3074-D4B5-FFDD-6905A37110D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93009E37-DC93-1F41-41F3-DD2E9C83968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38E2332-C14B-6325-3389-4041EB686A85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BD48734-2BEB-556D-1466-272277379A1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BF0549C2-91C1-8EB0-C9C6-3A8496A00AD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E27601-681A-AE33-8106-81FA73482467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0CCFE49-A0B3-BF06-DE9F-8E9AF72B2AC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432F8530-88AC-1239-0EE4-00346E3E161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2F98EE4-98F3-B815-BC0C-44F270A637DA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8B87F5-E9E3-1FFD-1B7D-738D6478348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3683FB7E-BFC9-535B-8EDB-8B9F3F27F95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CAC78EE-3562-646B-75AE-452B8EC0DC1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497DC3A-0243-D46E-939B-8912E9D2702A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B70E5EB-CB04-1E8C-31D5-0F9B852D3F3B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C67C51D-A564-CF01-CD33-085AD3579F66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459E0B4-1FC0-2FC6-9170-CD71F683A31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9EF226EA-A021-1047-1990-B79979991F7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FAF09F8-905F-BAA1-069A-FB20ABCD5657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7FF549-EE8F-3B68-0885-DE27B42A63C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882D9BC3-7038-D5D5-19B9-C97F031462B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75390E-BC13-F96C-E8F3-9FD416CCB42B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2234410-52ED-EF67-9222-7378958E551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CF3A3E59-D739-2394-4FF7-695B94052165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085278A-DA4E-6C21-D27F-6F952AD5D31A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7D38F48-23FD-E0CE-2CC7-5502D9D7499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B7C94EAD-AD22-B79E-870B-4E81E41F3215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BA6B4AC-AFC3-59A2-A2C6-97666B88560E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11C0F1E-827A-9A26-0D81-B681AB49F8E6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4FFCA115-8CCD-B66A-8A39-9DAAC4B26395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9B6EADD-E178-FEB0-9C39-679004679F6F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58F99FC-72BA-862E-3EC4-C5A5FFD3E3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52EB055F-8197-40D4-90DE-4C8064E4B84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1A5BA20-0F60-3D76-8BBE-4EDF8F64ECF2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840C236-A05C-E815-3EB1-50D2123CE8D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F488C831-AF26-72A6-EB9F-A312DB78114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0846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FD9027-106B-7B01-5669-5A1FD63E9C8A}"/>
              </a:ext>
            </a:extLst>
          </p:cNvPr>
          <p:cNvSpPr/>
          <p:nvPr/>
        </p:nvSpPr>
        <p:spPr>
          <a:xfrm>
            <a:off x="3136392" y="0"/>
            <a:ext cx="6016752" cy="594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1CAF3-EB93-4211-8D44-F265CC03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3238440"/>
            <a:ext cx="12103100" cy="2796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Josh Hagene, Mackenzie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Tabing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Jonathan Sander, Jeff Miller, Tom Foust Jr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Tyler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Tiemann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Claire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Beyes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Alyssa Lohmann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David Sohn, Dustin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Wathen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Justin Gale, Melissa Weber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Randy Short and whole PSGC team.</a:t>
            </a:r>
          </a:p>
        </p:txBody>
      </p:sp>
      <p:pic>
        <p:nvPicPr>
          <p:cNvPr id="8198" name="Picture 6" descr="9,100+ Thank You Blue Stock Photos, Pictures &amp; Royalty-Free Images - iStock">
            <a:extLst>
              <a:ext uri="{FF2B5EF4-FFF2-40B4-BE49-F238E27FC236}">
                <a16:creationId xmlns:a16="http://schemas.microsoft.com/office/drawing/2014/main" id="{51D537F1-4AF3-4A95-9599-D50421BB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95815"/>
            <a:ext cx="6165850" cy="304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4186FEC-48A6-EC71-F2D2-BF2CA8D5B06C}"/>
              </a:ext>
            </a:extLst>
          </p:cNvPr>
          <p:cNvSpPr/>
          <p:nvPr/>
        </p:nvSpPr>
        <p:spPr>
          <a:xfrm>
            <a:off x="3547872" y="109728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9B53E4-7395-7B1D-5DB9-2262B30392EA}"/>
              </a:ext>
            </a:extLst>
          </p:cNvPr>
          <p:cNvSpPr/>
          <p:nvPr/>
        </p:nvSpPr>
        <p:spPr>
          <a:xfrm>
            <a:off x="4257675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386861-1DB0-556A-3AEF-588CDEDEF607}"/>
              </a:ext>
            </a:extLst>
          </p:cNvPr>
          <p:cNvSpPr/>
          <p:nvPr/>
        </p:nvSpPr>
        <p:spPr>
          <a:xfrm>
            <a:off x="4923599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EBB259-DE96-694D-BC4E-918A0E9E4E73}"/>
              </a:ext>
            </a:extLst>
          </p:cNvPr>
          <p:cNvSpPr/>
          <p:nvPr/>
        </p:nvSpPr>
        <p:spPr>
          <a:xfrm>
            <a:off x="5562091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9DD1C-5E2C-8F23-1570-7F93D1AFE91F}"/>
              </a:ext>
            </a:extLst>
          </p:cNvPr>
          <p:cNvSpPr/>
          <p:nvPr/>
        </p:nvSpPr>
        <p:spPr>
          <a:xfrm>
            <a:off x="6190297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CE2D46-1E64-8E90-F7EC-EDAA08098915}"/>
              </a:ext>
            </a:extLst>
          </p:cNvPr>
          <p:cNvSpPr/>
          <p:nvPr/>
        </p:nvSpPr>
        <p:spPr>
          <a:xfrm>
            <a:off x="7235955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44DD32-BBA2-78D6-BFD7-E1E7BB1B4020}"/>
              </a:ext>
            </a:extLst>
          </p:cNvPr>
          <p:cNvSpPr/>
          <p:nvPr/>
        </p:nvSpPr>
        <p:spPr>
          <a:xfrm>
            <a:off x="7855648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7DFF80-6FDD-2B58-D7EF-BE49898CE422}"/>
              </a:ext>
            </a:extLst>
          </p:cNvPr>
          <p:cNvSpPr/>
          <p:nvPr/>
        </p:nvSpPr>
        <p:spPr>
          <a:xfrm>
            <a:off x="8499315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ross Head Screw">
                <a:extLst>
                  <a:ext uri="{FF2B5EF4-FFF2-40B4-BE49-F238E27FC236}">
                    <a16:creationId xmlns:a16="http://schemas.microsoft.com/office/drawing/2014/main" id="{7600F69C-43B5-B9C1-EEA3-14D56BEC7F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3547872" y="99802"/>
              <a:ext cx="210308" cy="224059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10308" cy="224059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57966" ay="-3624" az="-2946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2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ross Head Screw">
                <a:extLst>
                  <a:ext uri="{FF2B5EF4-FFF2-40B4-BE49-F238E27FC236}">
                    <a16:creationId xmlns:a16="http://schemas.microsoft.com/office/drawing/2014/main" id="{7600F69C-43B5-B9C1-EEA3-14D56BEC7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3547872" y="99802"/>
                <a:ext cx="210308" cy="22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ross Head Screw">
                <a:extLst>
                  <a:ext uri="{FF2B5EF4-FFF2-40B4-BE49-F238E27FC236}">
                    <a16:creationId xmlns:a16="http://schemas.microsoft.com/office/drawing/2014/main" id="{7F00C5A3-4D94-1654-F562-865FC51E1F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4258192" y="5417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ross Head Screw">
                <a:extLst>
                  <a:ext uri="{FF2B5EF4-FFF2-40B4-BE49-F238E27FC236}">
                    <a16:creationId xmlns:a16="http://schemas.microsoft.com/office/drawing/2014/main" id="{7F00C5A3-4D94-1654-F562-865FC51E1F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258192" y="5417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Cross Head Screw">
                <a:extLst>
                  <a:ext uri="{FF2B5EF4-FFF2-40B4-BE49-F238E27FC236}">
                    <a16:creationId xmlns:a16="http://schemas.microsoft.com/office/drawing/2014/main" id="{D4783103-3B74-EDAF-B8C4-938B48FAEB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4923599" y="2965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Cross Head Screw">
                <a:extLst>
                  <a:ext uri="{FF2B5EF4-FFF2-40B4-BE49-F238E27FC236}">
                    <a16:creationId xmlns:a16="http://schemas.microsoft.com/office/drawing/2014/main" id="{D4783103-3B74-EDAF-B8C4-938B48FAEB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923599" y="2965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Cross Head Screw">
                <a:extLst>
                  <a:ext uri="{FF2B5EF4-FFF2-40B4-BE49-F238E27FC236}">
                    <a16:creationId xmlns:a16="http://schemas.microsoft.com/office/drawing/2014/main" id="{59BB1A67-7491-0241-F133-6F9DD67227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5561977" y="5930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Cross Head Screw">
                <a:extLst>
                  <a:ext uri="{FF2B5EF4-FFF2-40B4-BE49-F238E27FC236}">
                    <a16:creationId xmlns:a16="http://schemas.microsoft.com/office/drawing/2014/main" id="{59BB1A67-7491-0241-F133-6F9DD6722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561977" y="5930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Cross Head Screw">
                <a:extLst>
                  <a:ext uri="{FF2B5EF4-FFF2-40B4-BE49-F238E27FC236}">
                    <a16:creationId xmlns:a16="http://schemas.microsoft.com/office/drawing/2014/main" id="{D762F2D7-B993-EF66-4700-72C0E0C451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6191439" y="2965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Cross Head Screw">
                <a:extLst>
                  <a:ext uri="{FF2B5EF4-FFF2-40B4-BE49-F238E27FC236}">
                    <a16:creationId xmlns:a16="http://schemas.microsoft.com/office/drawing/2014/main" id="{D762F2D7-B993-EF66-4700-72C0E0C45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6191439" y="2965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ross Head Screw">
                <a:extLst>
                  <a:ext uri="{FF2B5EF4-FFF2-40B4-BE49-F238E27FC236}">
                    <a16:creationId xmlns:a16="http://schemas.microsoft.com/office/drawing/2014/main" id="{B1F39FAB-F7E9-7E82-D5CD-1A454AB930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236472" y="4604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ross Head Screw">
                <a:extLst>
                  <a:ext uri="{FF2B5EF4-FFF2-40B4-BE49-F238E27FC236}">
                    <a16:creationId xmlns:a16="http://schemas.microsoft.com/office/drawing/2014/main" id="{B1F39FAB-F7E9-7E82-D5CD-1A454AB93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236472" y="4604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Cross Head Screw">
                <a:extLst>
                  <a:ext uri="{FF2B5EF4-FFF2-40B4-BE49-F238E27FC236}">
                    <a16:creationId xmlns:a16="http://schemas.microsoft.com/office/drawing/2014/main" id="{F8EC34CC-32F3-063E-E010-C6D2B45B3A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855648" y="2965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Cross Head Screw">
                <a:extLst>
                  <a:ext uri="{FF2B5EF4-FFF2-40B4-BE49-F238E27FC236}">
                    <a16:creationId xmlns:a16="http://schemas.microsoft.com/office/drawing/2014/main" id="{F8EC34CC-32F3-063E-E010-C6D2B45B3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855648" y="2965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Cross Head Screw">
                <a:extLst>
                  <a:ext uri="{FF2B5EF4-FFF2-40B4-BE49-F238E27FC236}">
                    <a16:creationId xmlns:a16="http://schemas.microsoft.com/office/drawing/2014/main" id="{5A31538C-8A03-82A1-FB08-DEED6FB49F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8493509" y="9958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Cross Head Screw">
                <a:extLst>
                  <a:ext uri="{FF2B5EF4-FFF2-40B4-BE49-F238E27FC236}">
                    <a16:creationId xmlns:a16="http://schemas.microsoft.com/office/drawing/2014/main" id="{5A31538C-8A03-82A1-FB08-DEED6FB49F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8493509" y="9958"/>
                <a:ext cx="209795" cy="2955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385199"/>
      </p:ext>
    </p:extLst>
  </p:cSld>
  <p:clrMapOvr>
    <a:masterClrMapping/>
  </p:clrMapOvr>
</p:sld>
</file>

<file path=ppt/theme/theme1.xml><?xml version="1.0" encoding="utf-8"?>
<a:theme xmlns:a="http://schemas.openxmlformats.org/drawingml/2006/main" name="Current Theme">
  <a:themeElements>
    <a:clrScheme name="2021 Op3 Colors">
      <a:dk1>
        <a:sysClr val="windowText" lastClr="000000"/>
      </a:dk1>
      <a:lt1>
        <a:sysClr val="window" lastClr="FFFFFF"/>
      </a:lt1>
      <a:dk2>
        <a:srgbClr val="02394F"/>
      </a:dk2>
      <a:lt2>
        <a:srgbClr val="E7E6E6"/>
      </a:lt2>
      <a:accent1>
        <a:srgbClr val="0B5268"/>
      </a:accent1>
      <a:accent2>
        <a:srgbClr val="B95927"/>
      </a:accent2>
      <a:accent3>
        <a:srgbClr val="00A97A"/>
      </a:accent3>
      <a:accent4>
        <a:srgbClr val="0B5268"/>
      </a:accent4>
      <a:accent5>
        <a:srgbClr val="B95927"/>
      </a:accent5>
      <a:accent6>
        <a:srgbClr val="00A97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t Theme" id="{5B33DE95-C7ED-4997-8B4D-57578C97F831}" vid="{1A5A79D3-D573-432E-BA90-C328375A2F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5A02FAEE18C4CBD9D70DCA1C374B5" ma:contentTypeVersion="13" ma:contentTypeDescription="Create a new document." ma:contentTypeScope="" ma:versionID="c11069076d7b9fc596f0ed74302825a6">
  <xsd:schema xmlns:xsd="http://www.w3.org/2001/XMLSchema" xmlns:xs="http://www.w3.org/2001/XMLSchema" xmlns:p="http://schemas.microsoft.com/office/2006/metadata/properties" xmlns:ns3="4dd5abc7-2951-461c-b4d0-8e94c3793c31" xmlns:ns4="e1906ca1-7f29-4fd6-84bf-a85e92becae7" targetNamespace="http://schemas.microsoft.com/office/2006/metadata/properties" ma:root="true" ma:fieldsID="6ac0f154623a41b34484af648781105c" ns3:_="" ns4:_="">
    <xsd:import namespace="4dd5abc7-2951-461c-b4d0-8e94c3793c31"/>
    <xsd:import namespace="e1906ca1-7f29-4fd6-84bf-a85e92becae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5abc7-2951-461c-b4d0-8e94c3793c3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06ca1-7f29-4fd6-84bf-a85e92beca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dd5abc7-2951-461c-b4d0-8e94c3793c3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4EAFCA-F1EB-4FA8-8631-2DDA2B57F5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5abc7-2951-461c-b4d0-8e94c3793c31"/>
    <ds:schemaRef ds:uri="e1906ca1-7f29-4fd6-84bf-a85e92beca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12A46A-23C1-4458-B496-BDDEFDC57E2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e1906ca1-7f29-4fd6-84bf-a85e92becae7"/>
    <ds:schemaRef ds:uri="4dd5abc7-2951-461c-b4d0-8e94c3793c3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6ECF149-9AFD-4D29-9799-B84AAD077A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Current Theme</Template>
  <TotalTime>2996</TotalTime>
  <Words>135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Hand Of Sean</vt:lpstr>
      <vt:lpstr>Oswald</vt:lpstr>
      <vt:lpstr>Segoe UI Black</vt:lpstr>
      <vt:lpstr>Symbol</vt:lpstr>
      <vt:lpstr>Times New Roman</vt:lpstr>
      <vt:lpstr>Wingdings</vt:lpstr>
      <vt:lpstr>Current Theme</vt:lpstr>
      <vt:lpstr>  SAGAR KALAUNI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Prairie State Trivia</dc:title>
  <dc:creator>Lohmann, Alyssa</dc:creator>
  <cp:lastModifiedBy>Kalauni, Sagar</cp:lastModifiedBy>
  <cp:revision>116</cp:revision>
  <dcterms:created xsi:type="dcterms:W3CDTF">2021-06-23T16:28:22Z</dcterms:created>
  <dcterms:modified xsi:type="dcterms:W3CDTF">2024-08-01T15:07:11Z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0x0101003375A02FAEE18C4CBD9D70DCA1C374B5</vt:lpwstr>
  </property>
</Properties>
</file>